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381" autoAdjust="0"/>
  </p:normalViewPr>
  <p:slideViewPr>
    <p:cSldViewPr>
      <p:cViewPr>
        <p:scale>
          <a:sx n="71" d="100"/>
          <a:sy n="71" d="100"/>
        </p:scale>
        <p:origin x="-1108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AAE0-A9E0-49F4-9DCF-E8F87097AC58}" type="datetimeFigureOut">
              <a:rPr lang="en-US" smtClean="0"/>
              <a:t>01/03/2018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6F15B-2DDF-4BB6-A2A8-469D5A244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194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AAE0-A9E0-49F4-9DCF-E8F87097AC58}" type="datetimeFigureOut">
              <a:rPr lang="en-US" smtClean="0"/>
              <a:t>01/03/2018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6F15B-2DDF-4BB6-A2A8-469D5A244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902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AAE0-A9E0-49F4-9DCF-E8F87097AC58}" type="datetimeFigureOut">
              <a:rPr lang="en-US" smtClean="0"/>
              <a:t>01/03/2018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6F15B-2DDF-4BB6-A2A8-469D5A244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534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AAE0-A9E0-49F4-9DCF-E8F87097AC58}" type="datetimeFigureOut">
              <a:rPr lang="en-US" smtClean="0"/>
              <a:t>01/03/2018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6F15B-2DDF-4BB6-A2A8-469D5A244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415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AAE0-A9E0-49F4-9DCF-E8F87097AC58}" type="datetimeFigureOut">
              <a:rPr lang="en-US" smtClean="0"/>
              <a:t>01/03/2018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6F15B-2DDF-4BB6-A2A8-469D5A244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739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AAE0-A9E0-49F4-9DCF-E8F87097AC58}" type="datetimeFigureOut">
              <a:rPr lang="en-US" smtClean="0"/>
              <a:t>01/03/2018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6F15B-2DDF-4BB6-A2A8-469D5A244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18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AAE0-A9E0-49F4-9DCF-E8F87097AC58}" type="datetimeFigureOut">
              <a:rPr lang="en-US" smtClean="0"/>
              <a:t>01/03/2018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6F15B-2DDF-4BB6-A2A8-469D5A244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804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AAE0-A9E0-49F4-9DCF-E8F87097AC58}" type="datetimeFigureOut">
              <a:rPr lang="en-US" smtClean="0"/>
              <a:t>01/03/2018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6F15B-2DDF-4BB6-A2A8-469D5A244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747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AAE0-A9E0-49F4-9DCF-E8F87097AC58}" type="datetimeFigureOut">
              <a:rPr lang="en-US" smtClean="0"/>
              <a:t>01/03/2018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6F15B-2DDF-4BB6-A2A8-469D5A244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20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AAE0-A9E0-49F4-9DCF-E8F87097AC58}" type="datetimeFigureOut">
              <a:rPr lang="en-US" smtClean="0"/>
              <a:t>01/03/2018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6F15B-2DDF-4BB6-A2A8-469D5A244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328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AAE0-A9E0-49F4-9DCF-E8F87097AC58}" type="datetimeFigureOut">
              <a:rPr lang="en-US" smtClean="0"/>
              <a:t>01/03/2018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6F15B-2DDF-4BB6-A2A8-469D5A244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937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8AAE0-A9E0-49F4-9DCF-E8F87097AC58}" type="datetimeFigureOut">
              <a:rPr lang="en-US" smtClean="0"/>
              <a:t>01/03/2018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6F15B-2DDF-4BB6-A2A8-469D5A244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762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www.hotelplazakobe.co.jp/languege/en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goo.gl/forms/yG6dPJDbFl0ng2lg2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0" y="3276600"/>
            <a:ext cx="4750835" cy="3581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152400"/>
            <a:ext cx="1898848" cy="1684965"/>
          </a:xfrm>
          <a:prstGeom prst="rect">
            <a:avLst/>
          </a:prstGeom>
        </p:spPr>
      </p:pic>
      <p:pic>
        <p:nvPicPr>
          <p:cNvPr id="1026" name="Picture 2" descr="C:\Users\Administrator\Google Drive\UEF\Short-term program\KIU\Hinh anh\LOGO\神戸国際大学ロゴマークのみ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57200"/>
            <a:ext cx="1062187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6553200" y="6324600"/>
            <a:ext cx="2514600" cy="381000"/>
          </a:xfrm>
        </p:spPr>
        <p:txBody>
          <a:bodyPr>
            <a:normAutofit/>
          </a:bodyPr>
          <a:lstStyle/>
          <a:p>
            <a:r>
              <a:rPr lang="en-US" sz="1800" b="1" i="1" smtClean="0">
                <a:solidFill>
                  <a:srgbClr val="FF0000"/>
                </a:solidFill>
              </a:rPr>
              <a:t>Explore Japan with KIU</a:t>
            </a:r>
            <a:endParaRPr lang="en-US" sz="1800" b="1" i="1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19400" y="4198203"/>
            <a:ext cx="607117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                 </a:t>
            </a:r>
            <a:r>
              <a:rPr lang="en-US" sz="2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Từ</a:t>
            </a:r>
            <a:r>
              <a:rPr lang="en-U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 10/06 </a:t>
            </a:r>
            <a:r>
              <a:rPr lang="en-US" sz="2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đến</a:t>
            </a:r>
            <a:r>
              <a:rPr lang="en-U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 19/06/2018 </a:t>
            </a:r>
          </a:p>
          <a:p>
            <a:pPr algn="ctr"/>
            <a:r>
              <a:rPr lang="en-U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                    (10 </a:t>
            </a:r>
            <a:r>
              <a:rPr lang="en-US" sz="2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ngày</a:t>
            </a:r>
            <a:r>
              <a:rPr lang="en-U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 9 </a:t>
            </a:r>
            <a:r>
              <a:rPr lang="en-US" sz="2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đêm</a:t>
            </a:r>
            <a:r>
              <a:rPr lang="en-U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)</a:t>
            </a:r>
            <a:endParaRPr lang="en-US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8459" y="1827074"/>
            <a:ext cx="825899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CHƯƠNG TRÌNH </a:t>
            </a:r>
            <a:r>
              <a:rPr lang="en-US" sz="3200" b="1" cap="none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KHÁM PHÁ </a:t>
            </a:r>
            <a:r>
              <a:rPr lang="en-US" sz="3200" b="1" cap="none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NHẬT BẢN </a:t>
            </a:r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VÀ GIAO LƯU HỌC TẬP TẠI </a:t>
            </a:r>
            <a:b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TRƯỜNG ĐẠI HỌC QUỐC TẾ KOBE (KIU)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1829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381000" y="304800"/>
            <a:ext cx="8305800" cy="2438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3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3000" b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Lịch</a:t>
            </a:r>
            <a:r>
              <a:rPr lang="en-US" sz="3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trình</a:t>
            </a:r>
            <a:endParaRPr lang="en-US" sz="3000" b="1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08: 17/06/2018 (</a:t>
            </a: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Chủ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nhật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just">
              <a:buFontTx/>
              <a:buChar char="-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hiểu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ý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nghĩa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và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trải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nghiệm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mặc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Kimono,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trang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phục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truyền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thống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Nhật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Bản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Tham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quan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khu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phố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Hoa và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cảng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Kobe</a:t>
            </a:r>
          </a:p>
          <a:p>
            <a:pPr marL="0" indent="0" algn="just"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553200" y="6324600"/>
            <a:ext cx="2514600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i="1" smtClean="0">
                <a:solidFill>
                  <a:srgbClr val="FF0000"/>
                </a:solidFill>
              </a:rPr>
              <a:t>Explore Japan with KIU</a:t>
            </a:r>
            <a:endParaRPr lang="en-US" sz="1800" b="1" i="1">
              <a:solidFill>
                <a:srgbClr val="FF0000"/>
              </a:solidFill>
            </a:endParaRPr>
          </a:p>
        </p:txBody>
      </p:sp>
      <p:pic>
        <p:nvPicPr>
          <p:cNvPr id="10243" name="Picture 3" descr="C:\Users\Administrator\Google Drive\UEF\Short-term program\KIU\Hinh anh\kobe haborl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950053"/>
            <a:ext cx="4027024" cy="246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Administrator\Google Drive\UEF\Short-term program\KIU\Hinh anh\Sự kiện 1\きもの①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58" y="2950054"/>
            <a:ext cx="3691661" cy="246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80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381000" y="304800"/>
            <a:ext cx="83058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3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3000" b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Lịch</a:t>
            </a:r>
            <a:r>
              <a:rPr lang="en-US" sz="3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trình</a:t>
            </a:r>
            <a:endParaRPr lang="en-US" sz="3000" b="1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09: 18/06/2018 (</a:t>
            </a: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2)</a:t>
            </a:r>
          </a:p>
          <a:p>
            <a:pPr algn="just">
              <a:buFontTx/>
              <a:buChar char="-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Phát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biểu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trải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nghiệm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chương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trình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Lễ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kết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thúc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chương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trình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Tiệc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chia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tay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Trải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nghiệm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làm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bánh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nướng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Takoyaki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10: 19/06/2018 (</a:t>
            </a: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3)</a:t>
            </a:r>
          </a:p>
          <a:p>
            <a:pPr algn="just">
              <a:buFontTx/>
              <a:buChar char="-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Quay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TP. HCM</a:t>
            </a:r>
          </a:p>
          <a:p>
            <a:pPr algn="just">
              <a:buFontTx/>
              <a:buChar char="-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Kết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thúc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chương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trình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giao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lưu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học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tập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tại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Nhật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Bản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553200" y="6324600"/>
            <a:ext cx="2514600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i="1" smtClean="0">
                <a:solidFill>
                  <a:srgbClr val="FF0000"/>
                </a:solidFill>
              </a:rPr>
              <a:t>Explore Japan with KIU</a:t>
            </a:r>
            <a:endParaRPr lang="en-US" sz="1800" b="1" i="1">
              <a:solidFill>
                <a:srgbClr val="FF0000"/>
              </a:solidFill>
            </a:endParaRPr>
          </a:p>
        </p:txBody>
      </p:sp>
      <p:pic>
        <p:nvPicPr>
          <p:cNvPr id="11266" name="Picture 2" descr="C:\Users\Administrator\Google Drive\UEF\Short-term program\KIU\Hinh anh\takoyak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555" y="1600200"/>
            <a:ext cx="285464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25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381000" y="304800"/>
            <a:ext cx="83058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3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en-US" sz="3000" b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Nơi</a:t>
            </a:r>
            <a:r>
              <a:rPr lang="en-US" sz="3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lưu</a:t>
            </a:r>
            <a:r>
              <a:rPr lang="en-US" sz="3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trú</a:t>
            </a:r>
            <a:r>
              <a:rPr lang="en-US" sz="3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 algn="just"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Khách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sạn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Kobe Plaza (3*)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hoặc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tương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đương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000" dirty="0" smtClean="0">
                <a:latin typeface="Arial" pitchFamily="34" charset="0"/>
                <a:cs typeface="Arial" pitchFamily="34" charset="0"/>
                <a:hlinkClick r:id="rId2"/>
              </a:rPr>
              <a:t>https://www.hotelplazakobe.co.jp/languege/en.html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just"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553200" y="6324600"/>
            <a:ext cx="2514600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i="1" smtClean="0">
                <a:solidFill>
                  <a:srgbClr val="FF0000"/>
                </a:solidFill>
              </a:rPr>
              <a:t>Explore Japan with KIU</a:t>
            </a:r>
            <a:endParaRPr lang="en-US" sz="1800" b="1" i="1">
              <a:solidFill>
                <a:srgbClr val="FF0000"/>
              </a:solidFill>
            </a:endParaRPr>
          </a:p>
        </p:txBody>
      </p:sp>
      <p:pic>
        <p:nvPicPr>
          <p:cNvPr id="12290" name="Picture 2" descr="C:\Users\Administrator\Google Drive\UEF\Short-term program\KIU\Hinh anh\kobe plaza hot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223" y="2127250"/>
            <a:ext cx="4854977" cy="381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85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381000" y="304800"/>
            <a:ext cx="83058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3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3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 Chi </a:t>
            </a:r>
            <a:r>
              <a:rPr lang="en-US" sz="3000" b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phí</a:t>
            </a:r>
            <a:r>
              <a:rPr lang="en-US" sz="3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chuyến</a:t>
            </a:r>
            <a:r>
              <a:rPr lang="en-US" sz="3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3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43.500.000VND/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người</a:t>
            </a:r>
            <a:endParaRPr lang="en-US" sz="30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Chi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phí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bao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gồm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just">
              <a:buFontTx/>
              <a:buChar char="-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Vé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máy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bay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khứ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hồi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lệ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phí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xin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visa,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phí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bảo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hiểm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du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lịch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>
              <a:buFontTx/>
              <a:buChar char="-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Phí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tham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quan, học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tập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theo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chương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trình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>
              <a:buFontTx/>
              <a:buChar char="-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Phí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lưu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trú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khách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sạn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chuẩn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3*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hoặc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tương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đương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): 03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phòng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>
              <a:buFontTx/>
              <a:buChar char="-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Xe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di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chuyển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theo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chương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trình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>
              <a:buFontTx/>
              <a:buChar char="-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Ăn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sáng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và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ăn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trưa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theo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chương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trình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>
              <a:buFontTx/>
              <a:buChar char="-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Dịch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vụ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hỗ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trợ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24/7.</a:t>
            </a:r>
          </a:p>
          <a:p>
            <a:pPr algn="just">
              <a:buFontTx/>
              <a:buChar char="-"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Chi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phí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bao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gồm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just">
              <a:buFontTx/>
              <a:buChar char="-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Ăn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tối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chi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phí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cá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nhân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553200" y="6324600"/>
            <a:ext cx="2514600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i="1" smtClean="0">
                <a:solidFill>
                  <a:srgbClr val="FF0000"/>
                </a:solidFill>
              </a:rPr>
              <a:t>Explore Japan with KIU</a:t>
            </a:r>
            <a:endParaRPr lang="en-US" sz="1800" b="1" i="1">
              <a:solidFill>
                <a:srgbClr val="FF0000"/>
              </a:solidFill>
            </a:endParaRPr>
          </a:p>
        </p:txBody>
      </p:sp>
      <p:pic>
        <p:nvPicPr>
          <p:cNvPr id="13314" name="Picture 2" descr="C:\Users\Administrator\Google Drive\UEF\Short-term program\KIU\Hinh anh\co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191000"/>
            <a:ext cx="2057400" cy="199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89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381000" y="304800"/>
            <a:ext cx="83058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3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en-US" sz="3000" b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Lưu</a:t>
            </a:r>
            <a:r>
              <a:rPr lang="en-US" sz="3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ý</a:t>
            </a:r>
          </a:p>
          <a:p>
            <a:pPr marL="0" indent="0" algn="just"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lượng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tham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dự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21 sinh viên</a:t>
            </a:r>
          </a:p>
          <a:p>
            <a:pPr algn="just">
              <a:buFontTx/>
              <a:buChar char="-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Thời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hạn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nhận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hồ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sơ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đăng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Từ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ngày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thông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báo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đến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hết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15/04/2018</a:t>
            </a:r>
          </a:p>
          <a:p>
            <a:pPr algn="just">
              <a:buFontTx/>
              <a:buChar char="-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thức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đăng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 algn="just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1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Đăng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ký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trực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tiếp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tại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Viện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Đào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tạo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quốc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tế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UEF (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Tầng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2)</a:t>
            </a:r>
          </a:p>
          <a:p>
            <a:pPr marL="0" indent="0" algn="just">
              <a:buNone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Đăng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ký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qua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đường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link: </a:t>
            </a:r>
          </a:p>
          <a:p>
            <a:pPr marL="0" indent="0" algn="just">
              <a:buNone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000" b="1" dirty="0" smtClean="0">
                <a:latin typeface="Arial" pitchFamily="34" charset="0"/>
                <a:cs typeface="Arial" pitchFamily="34" charset="0"/>
                <a:hlinkClick r:id="rId2"/>
              </a:rPr>
              <a:t>https</a:t>
            </a:r>
            <a:r>
              <a:rPr lang="en-US" sz="2000" b="1" dirty="0">
                <a:latin typeface="Arial" pitchFamily="34" charset="0"/>
                <a:cs typeface="Arial" pitchFamily="34" charset="0"/>
                <a:hlinkClick r:id="rId2"/>
              </a:rPr>
              <a:t>://</a:t>
            </a:r>
            <a:r>
              <a:rPr lang="en-US" sz="2000" b="1" dirty="0" smtClean="0">
                <a:latin typeface="Arial" pitchFamily="34" charset="0"/>
                <a:cs typeface="Arial" pitchFamily="34" charset="0"/>
                <a:hlinkClick r:id="rId2"/>
              </a:rPr>
              <a:t>goo.gl/forms/yG6dPJDbFl0ng2lg2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553200" y="6324600"/>
            <a:ext cx="2514600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i="1" smtClean="0">
                <a:solidFill>
                  <a:srgbClr val="FF0000"/>
                </a:solidFill>
              </a:rPr>
              <a:t>Explore Japan with KIU</a:t>
            </a:r>
            <a:endParaRPr lang="en-US" sz="1800" b="1" i="1">
              <a:solidFill>
                <a:srgbClr val="FF0000"/>
              </a:solidFill>
            </a:endParaRPr>
          </a:p>
        </p:txBody>
      </p:sp>
      <p:pic>
        <p:nvPicPr>
          <p:cNvPr id="15362" name="Picture 2" descr="C:\Users\Administrator\Google Drive\UEF\Short-term program\KIU\Hinh anh\regis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659" y="4267200"/>
            <a:ext cx="2462505" cy="206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36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381000" y="838200"/>
            <a:ext cx="83058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THÔNG TIN LIÊN HỆ</a:t>
            </a:r>
          </a:p>
          <a:p>
            <a:pPr marL="0" indent="0" algn="just"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VIỆN ĐÀO TẠO QUỐC TẾ  (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Tầng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2)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TRƯỜNG ĐẠI HỌC KINH TẾ TÀI CHÍNH TP.HCM</a:t>
            </a:r>
            <a:endParaRPr lang="vi-VN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276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Điện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Biên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Phủ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Phường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17,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Quận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Bình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Thạnh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Tp.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Hồ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Chí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Minh</a:t>
            </a:r>
            <a:endParaRPr lang="vi-VN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ĐT: 08.5422.1374 – 08.5422.6666 (023).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Hotline: 091 606 1080</a:t>
            </a:r>
            <a:endParaRPr lang="vi-VN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Email: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daotaoquocte@uef.edu.vn</a:t>
            </a:r>
          </a:p>
          <a:p>
            <a:pPr marL="0" indent="0" algn="just"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553200" y="6324600"/>
            <a:ext cx="2514600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i="1" smtClean="0">
                <a:solidFill>
                  <a:srgbClr val="FF0000"/>
                </a:solidFill>
              </a:rPr>
              <a:t>Explore Japan with KIU</a:t>
            </a:r>
            <a:endParaRPr lang="en-US" sz="1800" b="1" i="1">
              <a:solidFill>
                <a:srgbClr val="FF0000"/>
              </a:solidFill>
            </a:endParaRPr>
          </a:p>
        </p:txBody>
      </p:sp>
      <p:pic>
        <p:nvPicPr>
          <p:cNvPr id="14338" name="Picture 2" descr="C:\Users\Administrator\Google Drive\UEF\Short-term program\KIU\Hinh anh\conta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962400"/>
            <a:ext cx="23241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18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851"/>
            <a:ext cx="9144000" cy="522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3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53200" y="6324600"/>
            <a:ext cx="2514600" cy="381000"/>
          </a:xfrm>
        </p:spPr>
        <p:txBody>
          <a:bodyPr>
            <a:normAutofit/>
          </a:bodyPr>
          <a:lstStyle/>
          <a:p>
            <a:r>
              <a:rPr lang="en-US" sz="1800" b="1" i="1" smtClean="0">
                <a:solidFill>
                  <a:srgbClr val="FF0000"/>
                </a:solidFill>
              </a:rPr>
              <a:t>Explore Japan with KIU</a:t>
            </a:r>
            <a:endParaRPr lang="en-US" sz="1800" b="1" i="1">
              <a:solidFill>
                <a:srgbClr val="FF0000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81000" y="179242"/>
            <a:ext cx="5105400" cy="363075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AutoNum type="arabicPeriod"/>
            </a:pPr>
            <a:r>
              <a:rPr lang="en-US" b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Mục</a:t>
            </a:r>
            <a:r>
              <a:rPr lang="en-US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tiêu</a:t>
            </a:r>
            <a:endParaRPr lang="en-US" b="1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Tx/>
              <a:buChar char="-"/>
            </a:pPr>
            <a:endParaRPr lang="en-US" sz="2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Tạo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hội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sinh viên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tiếp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cận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trực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tiếp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nền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văn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hóa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và con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Nhật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Bản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</a:t>
            </a:r>
            <a:endParaRPr lang="en-US" sz="2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Sinh viên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hội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tham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quan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phố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cảng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Kobe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nổi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tiếng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trung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tâm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kinh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tế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văn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hóa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du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lịch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thuộc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miền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Tây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Nhật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phố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Kyoto và Osaka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</a:t>
            </a:r>
            <a:endParaRPr lang="en-US" sz="2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Tăng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cường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khả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ngoại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ngữ;</a:t>
            </a:r>
          </a:p>
          <a:p>
            <a:pPr marL="342900" indent="-342900" algn="just">
              <a:buFontTx/>
              <a:buChar char="-"/>
            </a:pP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Giao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lưu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nối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sinh viên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bản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xứ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và sinh viên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quốc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tế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đang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học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tại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KIU;</a:t>
            </a:r>
          </a:p>
          <a:p>
            <a:pPr algn="just"/>
            <a:endParaRPr lang="en-US" sz="2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Tx/>
              <a:buChar char="-"/>
            </a:pPr>
            <a:endParaRPr lang="en-US" sz="2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Tx/>
              <a:buChar char="-"/>
            </a:pPr>
            <a:endParaRPr lang="en-US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Administrator\Google Drive\UEF\Short-term program\KIU\Hinh anh\kobe cit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557" y="3757688"/>
            <a:ext cx="3848443" cy="256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828800" y="6400800"/>
            <a:ext cx="2514600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i="1" smtClean="0">
                <a:solidFill>
                  <a:schemeClr val="tx1"/>
                </a:solidFill>
              </a:rPr>
              <a:t>Thành phố Kobe</a:t>
            </a:r>
          </a:p>
        </p:txBody>
      </p:sp>
      <p:pic>
        <p:nvPicPr>
          <p:cNvPr id="2051" name="Picture 3" descr="C:\Users\Administrator\Google Drive\UEF\Short-term program\KIU\Hinh anh\osaka cit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066800"/>
            <a:ext cx="3080600" cy="207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5921800" y="3276600"/>
            <a:ext cx="2514600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i="1" smtClean="0">
                <a:solidFill>
                  <a:schemeClr val="tx1"/>
                </a:solidFill>
              </a:rPr>
              <a:t>Thành phố Osaka</a:t>
            </a:r>
          </a:p>
        </p:txBody>
      </p:sp>
      <p:pic>
        <p:nvPicPr>
          <p:cNvPr id="2052" name="Picture 4" descr="C:\Users\Administrator\Google Drive\UEF\Short-term program\KIU\Hinh anh\kyoto city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905963"/>
            <a:ext cx="3080600" cy="173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5945720" y="5791200"/>
            <a:ext cx="2514600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i="1" smtClean="0">
                <a:solidFill>
                  <a:schemeClr val="tx1"/>
                </a:solidFill>
              </a:rPr>
              <a:t>Thành phố Kyoto</a:t>
            </a:r>
          </a:p>
        </p:txBody>
      </p:sp>
    </p:spTree>
    <p:extLst>
      <p:ext uri="{BB962C8B-B14F-4D97-AF65-F5344CB8AC3E}">
        <p14:creationId xmlns:p14="http://schemas.microsoft.com/office/powerpoint/2010/main" val="161584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04800"/>
            <a:ext cx="8305800" cy="2667000"/>
          </a:xfrm>
        </p:spPr>
        <p:txBody>
          <a:bodyPr>
            <a:normAutofit/>
          </a:bodyPr>
          <a:lstStyle/>
          <a:p>
            <a:pPr algn="just"/>
            <a:r>
              <a:rPr lang="en-US" sz="3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3000" b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Lịch</a:t>
            </a:r>
            <a:r>
              <a:rPr lang="en-US" sz="3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trình</a:t>
            </a:r>
            <a:endParaRPr lang="en-US" sz="3000" b="1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01: 10/06/2018 (</a:t>
            </a: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Chủ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nhật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342900" indent="-342900" algn="just">
              <a:buFontTx/>
              <a:buChar char="-"/>
            </a:pP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sân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bay Kansai (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phố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Osaka), di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chuyển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Kobe</a:t>
            </a:r>
          </a:p>
          <a:p>
            <a:pPr marL="342900" indent="-342900" algn="just">
              <a:buFontTx/>
              <a:buChar char="-"/>
            </a:pP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Tham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quan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phố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Kobe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553200" y="6324600"/>
            <a:ext cx="2514600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i="1" smtClean="0">
                <a:solidFill>
                  <a:srgbClr val="FF0000"/>
                </a:solidFill>
              </a:rPr>
              <a:t>Explore Japan with KIU</a:t>
            </a:r>
            <a:endParaRPr lang="en-US" sz="1800" b="1" i="1">
              <a:solidFill>
                <a:srgbClr val="FF0000"/>
              </a:solidFill>
            </a:endParaRPr>
          </a:p>
        </p:txBody>
      </p:sp>
      <p:pic>
        <p:nvPicPr>
          <p:cNvPr id="3074" name="Picture 2" descr="C:\Users\Administrator\Google Drive\UEF\Short-term program\KIU\Hinh anh\suma aqualife pa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43200"/>
            <a:ext cx="37719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1219200" y="5486400"/>
            <a:ext cx="2514600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i="1" smtClean="0">
                <a:solidFill>
                  <a:schemeClr val="tx1"/>
                </a:solidFill>
              </a:rPr>
              <a:t>Thủy cung điện Suma</a:t>
            </a:r>
          </a:p>
        </p:txBody>
      </p:sp>
      <p:pic>
        <p:nvPicPr>
          <p:cNvPr id="3076" name="Picture 4" descr="C:\Users\Administrator\Google Drive\UEF\Short-term program\KIU\Hinh anh\sannomiya shopping stree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2743200"/>
            <a:ext cx="37719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5029200" y="5486400"/>
            <a:ext cx="3124200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i="1" smtClean="0">
                <a:solidFill>
                  <a:schemeClr val="tx1"/>
                </a:solidFill>
              </a:rPr>
              <a:t>Khu phố mua sắm Sannomiya</a:t>
            </a:r>
          </a:p>
        </p:txBody>
      </p:sp>
    </p:spTree>
    <p:extLst>
      <p:ext uri="{BB962C8B-B14F-4D97-AF65-F5344CB8AC3E}">
        <p14:creationId xmlns:p14="http://schemas.microsoft.com/office/powerpoint/2010/main" val="233893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381000" y="304800"/>
            <a:ext cx="8305800" cy="2667000"/>
          </a:xfrm>
        </p:spPr>
        <p:txBody>
          <a:bodyPr>
            <a:normAutofit/>
          </a:bodyPr>
          <a:lstStyle/>
          <a:p>
            <a:pPr algn="just"/>
            <a:r>
              <a:rPr lang="en-US" sz="3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3000" b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Lịch</a:t>
            </a:r>
            <a:r>
              <a:rPr lang="en-US" sz="3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trình</a:t>
            </a:r>
            <a:endParaRPr lang="en-US" sz="3000" b="1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02: 11/06/2018 (</a:t>
            </a: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2)</a:t>
            </a:r>
          </a:p>
          <a:p>
            <a:pPr marL="342900" indent="-342900" algn="just">
              <a:buFontTx/>
              <a:buChar char="-"/>
            </a:pP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Tham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quan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sở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chính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Trường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Đại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học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quốc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tế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Kobe (KIU)</a:t>
            </a:r>
          </a:p>
          <a:p>
            <a:pPr marL="342900" indent="-342900" algn="just">
              <a:buFontTx/>
              <a:buChar char="-"/>
            </a:pP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Tham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dự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Lễ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&amp;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Tiệc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chào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đón</a:t>
            </a:r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Tham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dự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buổi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hướng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dẫn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dung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chương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trình</a:t>
            </a:r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553200" y="6324600"/>
            <a:ext cx="2514600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i="1" smtClean="0">
                <a:solidFill>
                  <a:srgbClr val="FF0000"/>
                </a:solidFill>
              </a:rPr>
              <a:t>Explore Japan with KIU</a:t>
            </a:r>
            <a:endParaRPr lang="en-US" sz="1800" b="1" i="1">
              <a:solidFill>
                <a:srgbClr val="FF0000"/>
              </a:solidFill>
            </a:endParaRPr>
          </a:p>
        </p:txBody>
      </p:sp>
      <p:pic>
        <p:nvPicPr>
          <p:cNvPr id="4098" name="Picture 2" descr="C:\Users\Administrator\Google Drive\UEF\Short-term program\KIU\Hinh anh\Thiet bi\20170216KIU_01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38475"/>
            <a:ext cx="3902075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istrator\Google Drive\UEF\Short-term program\KIU\Hinh anh\Thiet bi\1DX200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325" y="3038475"/>
            <a:ext cx="3902075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96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381000" y="304800"/>
            <a:ext cx="4038600" cy="2438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3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3000" b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Lịch</a:t>
            </a:r>
            <a:r>
              <a:rPr lang="en-US" sz="3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trình</a:t>
            </a:r>
            <a:endParaRPr lang="en-US" sz="3000" b="1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03: 12/06/2018 (</a:t>
            </a: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3)</a:t>
            </a:r>
          </a:p>
          <a:p>
            <a:pPr algn="just">
              <a:buFontTx/>
              <a:buChar char="-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Tham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gia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lớp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học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tiếng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Anh &amp;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tiếng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Nhật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Giao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lưu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sinh viên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quốc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tế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đang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học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tập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tại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KIU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553200" y="6324600"/>
            <a:ext cx="2514600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i="1" smtClean="0">
                <a:solidFill>
                  <a:srgbClr val="FF0000"/>
                </a:solidFill>
              </a:rPr>
              <a:t>Explore Japan with KIU</a:t>
            </a:r>
            <a:endParaRPr lang="en-US" sz="1800" b="1" i="1">
              <a:solidFill>
                <a:srgbClr val="FF0000"/>
              </a:solidFill>
            </a:endParaRPr>
          </a:p>
        </p:txBody>
      </p:sp>
      <p:pic>
        <p:nvPicPr>
          <p:cNvPr id="5122" name="Picture 2" descr="C:\Users\Administrator\Google Drive\UEF\Short-term program\KIU\Hinh anh\Sự kiện 3\DSC092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02342"/>
            <a:ext cx="4069080" cy="2288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istrator\Google Drive\UEF\Short-term program\KIU\Hinh anh\Thiet bi\1DX200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316" y="3502342"/>
            <a:ext cx="3434684" cy="2288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Administrator\Google Drive\UEF\Short-term program\KIU\Hinh anh\Sự kiện 2\20170309　国際別科修了式 09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990600"/>
            <a:ext cx="3429000" cy="228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22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381000" y="533400"/>
            <a:ext cx="83058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3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3000" b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Lịch</a:t>
            </a:r>
            <a:r>
              <a:rPr lang="en-US" sz="3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trình</a:t>
            </a:r>
            <a:endParaRPr lang="en-US" sz="3000" b="1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04: 13/06/2018 (</a:t>
            </a: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4)</a:t>
            </a:r>
          </a:p>
          <a:p>
            <a:pPr algn="just">
              <a:buFontTx/>
              <a:buChar char="-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Tham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quan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Cố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đô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Kyoto 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cả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ngày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553200" y="6324600"/>
            <a:ext cx="2514600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i="1" smtClean="0">
                <a:solidFill>
                  <a:srgbClr val="FF0000"/>
                </a:solidFill>
              </a:rPr>
              <a:t>Explore Japan with KIU</a:t>
            </a:r>
            <a:endParaRPr lang="en-US" sz="1800" b="1" i="1">
              <a:solidFill>
                <a:srgbClr val="FF0000"/>
              </a:solidFill>
            </a:endParaRPr>
          </a:p>
        </p:txBody>
      </p:sp>
      <p:pic>
        <p:nvPicPr>
          <p:cNvPr id="6146" name="Picture 2" descr="C:\Users\Administrator\Google Drive\UEF\Short-term program\KIU\Hinh anh\arashiyama park_ky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33400"/>
            <a:ext cx="3352800" cy="221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5486400" y="2819400"/>
            <a:ext cx="2514600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i="1" smtClean="0">
                <a:solidFill>
                  <a:schemeClr val="tx1"/>
                </a:solidFill>
              </a:rPr>
              <a:t>Công viên Arashiyama</a:t>
            </a:r>
          </a:p>
        </p:txBody>
      </p:sp>
      <p:pic>
        <p:nvPicPr>
          <p:cNvPr id="6147" name="Picture 3" descr="C:\Users\Administrator\Google Drive\UEF\Short-term program\KIU\Hinh anh\yasaka shri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52800"/>
            <a:ext cx="3809682" cy="221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1028541" y="5638800"/>
            <a:ext cx="2514600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i="1" smtClean="0">
                <a:solidFill>
                  <a:schemeClr val="tx1"/>
                </a:solidFill>
              </a:rPr>
              <a:t>Đền Yasaka</a:t>
            </a:r>
          </a:p>
        </p:txBody>
      </p:sp>
      <p:pic>
        <p:nvPicPr>
          <p:cNvPr id="6148" name="Picture 4" descr="C:\Users\Administrator\Google Drive\UEF\Short-term program\KIU\Hinh anh\gion ancient town_kyot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352800"/>
            <a:ext cx="33528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5486400" y="5638800"/>
            <a:ext cx="2514600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i="1" smtClean="0">
                <a:solidFill>
                  <a:schemeClr val="tx1"/>
                </a:solidFill>
              </a:rPr>
              <a:t>Phố cổ Gion</a:t>
            </a:r>
          </a:p>
        </p:txBody>
      </p:sp>
    </p:spTree>
    <p:extLst>
      <p:ext uri="{BB962C8B-B14F-4D97-AF65-F5344CB8AC3E}">
        <p14:creationId xmlns:p14="http://schemas.microsoft.com/office/powerpoint/2010/main" val="6530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381000" y="304800"/>
            <a:ext cx="8305800" cy="1981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3000" b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2. Lịch trình</a:t>
            </a:r>
          </a:p>
          <a:p>
            <a:pPr algn="just"/>
            <a:endParaRPr lang="en-US" sz="200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n-US" sz="2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Ngày 05: 14/06/2018 (Thứ 5)</a:t>
            </a:r>
          </a:p>
          <a:p>
            <a:pPr algn="just">
              <a:buFontTx/>
              <a:buChar char="-"/>
            </a:pPr>
            <a:r>
              <a:rPr lang="en-US" sz="2000" smtClean="0">
                <a:latin typeface="Arial" pitchFamily="34" charset="0"/>
                <a:cs typeface="Arial" pitchFamily="34" charset="0"/>
              </a:rPr>
              <a:t>Tham gia lớp học tiếng Nhật với sinh viên KIU</a:t>
            </a:r>
          </a:p>
          <a:p>
            <a:pPr algn="just">
              <a:buFontTx/>
              <a:buChar char="-"/>
            </a:pPr>
            <a:r>
              <a:rPr lang="en-US" sz="2000" smtClean="0">
                <a:latin typeface="Arial" pitchFamily="34" charset="0"/>
                <a:cs typeface="Arial" pitchFamily="34" charset="0"/>
              </a:rPr>
              <a:t>Tham quan bảo tàng nhà máy rượu Sake Hakutsuru</a:t>
            </a:r>
          </a:p>
          <a:p>
            <a:pPr algn="just">
              <a:buFontTx/>
              <a:buChar char="-"/>
            </a:pPr>
            <a:endParaRPr lang="en-US" sz="20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553200" y="6324600"/>
            <a:ext cx="2514600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i="1" smtClean="0">
                <a:solidFill>
                  <a:srgbClr val="FF0000"/>
                </a:solidFill>
              </a:rPr>
              <a:t>Explore Japan with KIU</a:t>
            </a:r>
            <a:endParaRPr lang="en-US" sz="1800" b="1" i="1">
              <a:solidFill>
                <a:srgbClr val="FF0000"/>
              </a:solidFill>
            </a:endParaRPr>
          </a:p>
        </p:txBody>
      </p:sp>
      <p:pic>
        <p:nvPicPr>
          <p:cNvPr id="7170" name="Picture 2" descr="C:\Users\Administrator\Google Drive\UEF\Short-term program\KIU\Hinh anh\hakutsuru sake brewery muse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81" y="2514600"/>
            <a:ext cx="3619919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dministrator\Google Drive\UEF\Short-term program\KIU\Hinh anh\Kobe - Hakutsuru Sake Brewery Museum (3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1" y="2514600"/>
            <a:ext cx="3352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1981200" y="5257800"/>
            <a:ext cx="4953000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i="1" smtClean="0">
                <a:solidFill>
                  <a:schemeClr val="tx1"/>
                </a:solidFill>
              </a:rPr>
              <a:t>Bảo tàng nhà máy rượu Sake Hakutsuru</a:t>
            </a:r>
          </a:p>
        </p:txBody>
      </p:sp>
    </p:spTree>
    <p:extLst>
      <p:ext uri="{BB962C8B-B14F-4D97-AF65-F5344CB8AC3E}">
        <p14:creationId xmlns:p14="http://schemas.microsoft.com/office/powerpoint/2010/main" val="267820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381000" y="304800"/>
            <a:ext cx="8305800" cy="198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3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3000" b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Lịch</a:t>
            </a:r>
            <a:r>
              <a:rPr lang="en-US" sz="3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trình</a:t>
            </a:r>
            <a:endParaRPr lang="en-US" sz="3000" b="1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06: 15/06/2018 (</a:t>
            </a: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6)</a:t>
            </a:r>
          </a:p>
          <a:p>
            <a:pPr algn="just">
              <a:buFontTx/>
              <a:buChar char="-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Tham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quan Universal Studio Japan 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cả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ngày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0" indent="0" algn="just"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553200" y="6324600"/>
            <a:ext cx="2514600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i="1" smtClean="0">
                <a:solidFill>
                  <a:srgbClr val="FF0000"/>
                </a:solidFill>
              </a:rPr>
              <a:t>Explore Japan with KIU</a:t>
            </a:r>
            <a:endParaRPr lang="en-US" sz="1800" b="1" i="1">
              <a:solidFill>
                <a:srgbClr val="FF0000"/>
              </a:solidFill>
            </a:endParaRPr>
          </a:p>
        </p:txBody>
      </p:sp>
      <p:pic>
        <p:nvPicPr>
          <p:cNvPr id="8194" name="Picture 2" descr="C:\Users\Administrator\Google Drive\UEF\Short-term program\KIU\Hinh anh\Sự kiện 4\image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0574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981200" y="5791200"/>
            <a:ext cx="4953000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i="1" smtClean="0">
                <a:solidFill>
                  <a:schemeClr val="tx1"/>
                </a:solidFill>
              </a:rPr>
              <a:t>Sinh viên KIU tham quan Universal Studio Japan</a:t>
            </a:r>
          </a:p>
        </p:txBody>
      </p:sp>
    </p:spTree>
    <p:extLst>
      <p:ext uri="{BB962C8B-B14F-4D97-AF65-F5344CB8AC3E}">
        <p14:creationId xmlns:p14="http://schemas.microsoft.com/office/powerpoint/2010/main" val="365447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381000" y="304800"/>
            <a:ext cx="8305800" cy="198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3000" b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2. Lịch trình</a:t>
            </a:r>
          </a:p>
          <a:p>
            <a:pPr algn="just"/>
            <a:endParaRPr lang="en-US" sz="200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n-US" sz="2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Ngày 07: 16/06/2018 (Thứ 7)</a:t>
            </a:r>
          </a:p>
          <a:p>
            <a:pPr algn="just">
              <a:buFontTx/>
              <a:buChar char="-"/>
            </a:pPr>
            <a:r>
              <a:rPr lang="en-US" sz="2000" smtClean="0">
                <a:latin typeface="Arial" pitchFamily="34" charset="0"/>
                <a:cs typeface="Arial" pitchFamily="34" charset="0"/>
              </a:rPr>
              <a:t>Tham quan thành phố Osaka, thành phố lớn thứ 3 tại Nhật Bản</a:t>
            </a:r>
          </a:p>
          <a:p>
            <a:pPr marL="0" indent="0" algn="just">
              <a:buNone/>
            </a:pPr>
            <a:endParaRPr lang="en-US" sz="20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553200" y="6324600"/>
            <a:ext cx="2514600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i="1" smtClean="0">
                <a:solidFill>
                  <a:srgbClr val="FF0000"/>
                </a:solidFill>
              </a:rPr>
              <a:t>Explore Japan with KIU</a:t>
            </a:r>
            <a:endParaRPr lang="en-US" sz="1800" b="1" i="1">
              <a:solidFill>
                <a:srgbClr val="FF0000"/>
              </a:solidFill>
            </a:endParaRPr>
          </a:p>
        </p:txBody>
      </p:sp>
      <p:pic>
        <p:nvPicPr>
          <p:cNvPr id="9218" name="Picture 2" descr="C:\Users\Administrator\Google Drive\UEF\Short-term program\KIU\Hinh anh\osaka cast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38400"/>
            <a:ext cx="3810000" cy="256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028700" y="5334000"/>
            <a:ext cx="2514600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i="1" smtClean="0">
                <a:solidFill>
                  <a:schemeClr val="tx1"/>
                </a:solidFill>
              </a:rPr>
              <a:t>Thành cổ Osaka</a:t>
            </a:r>
          </a:p>
        </p:txBody>
      </p:sp>
      <p:pic>
        <p:nvPicPr>
          <p:cNvPr id="9219" name="Picture 3" descr="C:\Users\Administrator\Google Drive\UEF\Short-term program\KIU\Hinh anh\Osaka_Dotonbor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216" y="2438400"/>
            <a:ext cx="3417384" cy="256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5257800" y="5334000"/>
            <a:ext cx="2514600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i="1" smtClean="0">
                <a:solidFill>
                  <a:schemeClr val="tx1"/>
                </a:solidFill>
              </a:rPr>
              <a:t>Phố mua sắm Dotonbori</a:t>
            </a:r>
          </a:p>
        </p:txBody>
      </p:sp>
    </p:spTree>
    <p:extLst>
      <p:ext uri="{BB962C8B-B14F-4D97-AF65-F5344CB8AC3E}">
        <p14:creationId xmlns:p14="http://schemas.microsoft.com/office/powerpoint/2010/main" val="220756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640</Words>
  <Application>Microsoft Office PowerPoint</Application>
  <PresentationFormat>On-screen Show (4:3)</PresentationFormat>
  <Paragraphs>122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CHƯƠNG TRÌNH KHÁM PHÁ NHẬT BẢN VÀ GIAO LƯU HỌC TẬP NGẮN HẠN TẠI TRƯỜNG ĐẠI HỌC QUỐC TẾ KOBE (KIU) EXPLORE JAPAN WITH KIU</dc:title>
  <dc:creator>saocodon</dc:creator>
  <cp:lastModifiedBy>LENOVO</cp:lastModifiedBy>
  <cp:revision>46</cp:revision>
  <dcterms:created xsi:type="dcterms:W3CDTF">2018-02-27T01:33:31Z</dcterms:created>
  <dcterms:modified xsi:type="dcterms:W3CDTF">2018-03-01T06:41:17Z</dcterms:modified>
</cp:coreProperties>
</file>